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7EED23-B0A9-48DF-94E9-8364AA4DB38D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3B290B2-9BE4-43C1-86BF-6B09246CF1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thread.com/about/library/" TargetMode="External"/><Relationship Id="rId2" Type="http://schemas.openxmlformats.org/officeDocument/2006/relationships/hyperlink" Target="http://voicethread.com/about/library/7th_graders_practice_Math_in_Action_from_Ms_Redd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voicethread.com/products/k12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oicethread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voicethread.com/about/library/8th_Grade__Colors_of_the_Night_from_Mrs_Brosna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VoiceThread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Caitlin </a:t>
            </a:r>
            <a:r>
              <a:rPr lang="en-US" dirty="0" err="1" smtClean="0"/>
              <a:t>Zook</a:t>
            </a:r>
            <a:endParaRPr lang="en-US" dirty="0" smtClean="0"/>
          </a:p>
          <a:p>
            <a:r>
              <a:rPr lang="en-US" dirty="0" smtClean="0"/>
              <a:t>Jenny Krauss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4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and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VoiceThreads</a:t>
            </a:r>
            <a:r>
              <a:rPr lang="en-US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security comes in many forms, from private to public, and anywhere in between. </a:t>
            </a:r>
          </a:p>
          <a:p>
            <a:r>
              <a:rPr lang="en-US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Simple security settings allow creators to choose what the </a:t>
            </a:r>
            <a:r>
              <a:rPr lang="en-US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VoiceThread</a:t>
            </a:r>
            <a:r>
              <a:rPr lang="en-US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viewers can do. You can change these settings as often as you like.</a:t>
            </a: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800600"/>
            <a:ext cx="2249609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6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7162800" cy="3603812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http://voicethread.com/about/library/7th_graders_practice_Math_in_Action_from_Ms_Redd/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Go to </a:t>
            </a:r>
            <a:r>
              <a:rPr lang="en-US" sz="2800" dirty="0" smtClean="0">
                <a:hlinkClick r:id="rId3"/>
              </a:rPr>
              <a:t>http://voicethread.com/about/library/</a:t>
            </a:r>
            <a:r>
              <a:rPr lang="en-US" sz="2800" dirty="0" smtClean="0"/>
              <a:t> and look up some examples from your content area.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920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752600"/>
            <a:ext cx="6516445" cy="419906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Free – Jenny’s Account</a:t>
            </a:r>
          </a:p>
          <a:p>
            <a:r>
              <a:rPr lang="en-US" sz="2800" dirty="0" smtClean="0"/>
              <a:t>Business</a:t>
            </a:r>
          </a:p>
          <a:p>
            <a:r>
              <a:rPr lang="en-US" sz="2800" dirty="0" smtClean="0"/>
              <a:t>Pro</a:t>
            </a:r>
          </a:p>
          <a:p>
            <a:r>
              <a:rPr lang="en-US" sz="2800" dirty="0" smtClean="0"/>
              <a:t>Higher Ed.</a:t>
            </a:r>
          </a:p>
          <a:p>
            <a:r>
              <a:rPr lang="en-US" sz="2800" dirty="0" smtClean="0"/>
              <a:t>K-12</a:t>
            </a:r>
          </a:p>
          <a:p>
            <a:pPr lvl="1"/>
            <a:r>
              <a:rPr lang="en-US" sz="2800" dirty="0" smtClean="0"/>
              <a:t>Single Educator ($60/year or $10/month)</a:t>
            </a:r>
          </a:p>
          <a:p>
            <a:pPr lvl="1"/>
            <a:r>
              <a:rPr lang="en-US" sz="2800" dirty="0" smtClean="0"/>
              <a:t>School Subscription (depends on size of school)</a:t>
            </a:r>
          </a:p>
          <a:p>
            <a:pPr lvl="1"/>
            <a:r>
              <a:rPr lang="en-US" sz="2800" dirty="0" smtClean="0"/>
              <a:t>District/State License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1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Ed. </a:t>
            </a:r>
            <a:r>
              <a:rPr lang="en-US" dirty="0" err="1" smtClean="0"/>
              <a:t>VoiceThread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http://voicethread.com/products/k12/ </a:t>
            </a:r>
            <a:endParaRPr lang="en-US" sz="2800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79127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All of our information, photos, and examples came from </a:t>
            </a:r>
            <a:r>
              <a:rPr lang="en-US" sz="2800" dirty="0" smtClean="0">
                <a:hlinkClick r:id="rId2"/>
              </a:rPr>
              <a:t>www.voicethread.com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071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VoiceThread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4572000"/>
          </a:xfrm>
        </p:spPr>
        <p:txBody>
          <a:bodyPr>
            <a:norm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VoiceThread</a:t>
            </a:r>
            <a:r>
              <a:rPr lang="en-US" sz="2800" dirty="0"/>
              <a:t> is a collaborative, multimedia slide show that holds images, documents, and videos and allows people to navigate slides and </a:t>
            </a:r>
            <a:r>
              <a:rPr lang="en-US" sz="2800" dirty="0" smtClean="0"/>
              <a:t>leave comments </a:t>
            </a:r>
            <a:r>
              <a:rPr lang="en-US" sz="2800" dirty="0"/>
              <a:t>in 5 </a:t>
            </a:r>
            <a:r>
              <a:rPr lang="en-US" sz="2800" dirty="0" smtClean="0"/>
              <a:t>ways.</a:t>
            </a:r>
            <a:r>
              <a:rPr lang="en-US" sz="2800" dirty="0"/>
              <a:t> </a:t>
            </a:r>
            <a:endParaRPr lang="en-US" sz="2800" dirty="0" smtClean="0"/>
          </a:p>
          <a:p>
            <a:r>
              <a:rPr lang="en-US" sz="2800" dirty="0" smtClean="0">
                <a:hlinkClick r:id="rId2"/>
              </a:rPr>
              <a:t>http://voicethread.com/about/library/8th_Grade__Colors_of_the_Night_from_Mrs_Brosnan/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1176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Ways to Comment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Computer microphone</a:t>
            </a:r>
          </a:p>
          <a:p>
            <a:r>
              <a:rPr lang="en-US" sz="2800" dirty="0" smtClean="0"/>
              <a:t>Telephone </a:t>
            </a:r>
          </a:p>
          <a:p>
            <a:r>
              <a:rPr lang="en-US" sz="2800" dirty="0" smtClean="0"/>
              <a:t>Text</a:t>
            </a:r>
          </a:p>
          <a:p>
            <a:r>
              <a:rPr lang="en-US" sz="2800" dirty="0" smtClean="0"/>
              <a:t>Audio file (MP3/WAV)</a:t>
            </a:r>
          </a:p>
          <a:p>
            <a:r>
              <a:rPr lang="en-US" sz="2800" dirty="0" smtClean="0"/>
              <a:t>Webcam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05200"/>
            <a:ext cx="369906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39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Images, Docs, Videos…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VoiceThread</a:t>
            </a:r>
            <a:r>
              <a:rPr lang="en-US" sz="2800" dirty="0" smtClean="0"/>
              <a:t> supports PDF, Microsoft Word, Excel, and PowerPoint (including Office 2007 formats), images, and videos.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41324"/>
            <a:ext cx="3044825" cy="175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Doodling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3600"/>
            <a:ext cx="7147560" cy="3864107"/>
          </a:xfrm>
        </p:spPr>
        <p:txBody>
          <a:bodyPr>
            <a:noAutofit/>
          </a:bodyPr>
          <a:lstStyle/>
          <a:p>
            <a:r>
              <a:rPr lang="en-US" sz="2800" dirty="0" smtClean="0"/>
              <a:t>With Doodling, you can draw on top of the media as you record your comment (using </a:t>
            </a:r>
            <a:r>
              <a:rPr lang="en-US" sz="2800" dirty="0" err="1" smtClean="0"/>
              <a:t>mic</a:t>
            </a:r>
            <a:r>
              <a:rPr lang="en-US" sz="2800" dirty="0" smtClean="0"/>
              <a:t>, webcam, or keyboard). </a:t>
            </a:r>
          </a:p>
          <a:p>
            <a:r>
              <a:rPr lang="en-US" sz="2800" dirty="0" err="1" smtClean="0"/>
              <a:t>VoiceThread</a:t>
            </a:r>
            <a:r>
              <a:rPr lang="en-US" sz="2800" dirty="0" smtClean="0"/>
              <a:t> Doodles are synced to your comment, showing viewers your thoughts in action.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190182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77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With embedding, you can add interactive group discussions to any website. </a:t>
            </a:r>
          </a:p>
          <a:p>
            <a:r>
              <a:rPr lang="en-US" sz="2800" dirty="0" smtClean="0"/>
              <a:t>Simply copy and paste the embed code to your website and let the conversations begin. 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24400"/>
            <a:ext cx="190182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36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35162"/>
            <a:ext cx="6629400" cy="385603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Exporting allows you to download an archival widescreen movie that is an exact replica of a </a:t>
            </a:r>
            <a:r>
              <a:rPr lang="en-US" sz="2800" dirty="0" err="1" smtClean="0"/>
              <a:t>VoiceThread</a:t>
            </a:r>
            <a:r>
              <a:rPr lang="en-US" sz="2800" dirty="0" smtClean="0"/>
              <a:t>, including all media, comments, and Doodles. </a:t>
            </a:r>
          </a:p>
          <a:p>
            <a:r>
              <a:rPr lang="en-US" sz="2800" dirty="0" smtClean="0"/>
              <a:t>Exports cost $2.99 each or purchase 10 for $20. </a:t>
            </a:r>
            <a:r>
              <a:rPr lang="en-US" sz="2800" dirty="0" err="1" smtClean="0"/>
              <a:t>VoiceThread</a:t>
            </a:r>
            <a:r>
              <a:rPr lang="en-US" sz="2800" dirty="0" smtClean="0"/>
              <a:t> Pro accounts include 30 exports with purchase. (File formats: High quality = 720x480 .</a:t>
            </a:r>
            <a:r>
              <a:rPr lang="en-US" sz="2800" dirty="0" err="1" smtClean="0"/>
              <a:t>mov</a:t>
            </a:r>
            <a:r>
              <a:rPr lang="en-US" sz="2800" dirty="0" smtClean="0"/>
              <a:t>, Mobile = 320x240 .mp4.)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38200"/>
            <a:ext cx="190182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VoiceThread's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Comment Moderation allows </a:t>
            </a:r>
            <a:r>
              <a:rPr lang="en-US" sz="2800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VoiceThread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creators and editors to pick which comments are shown to everyone else. 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602" y="4495800"/>
            <a:ext cx="2275798" cy="1310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52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One </a:t>
            </a:r>
            <a:r>
              <a:rPr lang="en-US" sz="2800" dirty="0" err="1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VoiceThread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 account can have many identities associated with it. </a:t>
            </a:r>
          </a:p>
          <a:p>
            <a:r>
              <a:rPr lang="en-US" sz="2800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A family, a class, or an interesting person can switch identities on-the-fly without having to sign in with a different account. </a:t>
            </a:r>
            <a:endParaRPr lang="en-U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00600"/>
            <a:ext cx="19050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0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96</TotalTime>
  <Words>374</Words>
  <Application>Microsoft Office PowerPoint</Application>
  <PresentationFormat>On-screen Show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Pushpin</vt:lpstr>
      <vt:lpstr>VoiceThread</vt:lpstr>
      <vt:lpstr>What is VoiceThread?</vt:lpstr>
      <vt:lpstr>5 Ways to Comment</vt:lpstr>
      <vt:lpstr>Images, Docs, Videos…</vt:lpstr>
      <vt:lpstr>Doodling</vt:lpstr>
      <vt:lpstr>Embedding</vt:lpstr>
      <vt:lpstr>Exporting</vt:lpstr>
      <vt:lpstr>Moderation</vt:lpstr>
      <vt:lpstr>Identities</vt:lpstr>
      <vt:lpstr>Sharing and Groups</vt:lpstr>
      <vt:lpstr>Examples</vt:lpstr>
      <vt:lpstr>Accounts</vt:lpstr>
      <vt:lpstr>Ed. VoiceThread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Zook, Caitlin Marie</dc:creator>
  <cp:lastModifiedBy>Zook, Caitlin Marie</cp:lastModifiedBy>
  <cp:revision>11</cp:revision>
  <dcterms:created xsi:type="dcterms:W3CDTF">2011-04-26T17:55:36Z</dcterms:created>
  <dcterms:modified xsi:type="dcterms:W3CDTF">2011-04-26T19:32:15Z</dcterms:modified>
</cp:coreProperties>
</file>